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8" r:id="rId2"/>
    <p:sldId id="265" r:id="rId3"/>
    <p:sldId id="263" r:id="rId4"/>
    <p:sldId id="267" r:id="rId5"/>
    <p:sldId id="264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09FEE-3186-0CEF-E459-BD4E2131D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0B118-ABDE-341A-05B0-136135B0D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F812AB-6CA9-AAD9-DA1D-2AA8FC5A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5C68D-51B1-4E52-9911-77CC24B3FD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03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031B5-F00B-D656-33A7-0645801A3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D9F97-1F08-F343-E027-52F007CF1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F50C1-7E42-4A9E-9C2F-1ADA58E84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144A8-A650-4044-AA83-FC2C1D09C5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238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03614-AE02-7A63-2B35-22EE8CB02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AA178-9B6A-8FD3-8AE7-4D097BD3D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C32E6-076E-F691-0FE8-8D64737CF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11B77-F119-4080-8C83-87627D2E9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529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C069D-E6C0-3245-3C3F-32DB674CF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C0C3C-5D38-CB01-0C55-92CF5A348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BEFC1-305C-B020-48A6-B6ABCA1E0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FAE32-0FF8-45B1-A540-476BEA8E8A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691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9FC6E-A1FF-D4DE-44C4-E70D484AD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99E3C-3D27-AB1C-6075-141752E82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9124A9-F3D7-92D4-B4F7-D1DF6CE3A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4F6AB-B89C-4CD5-BB33-9B8029F14F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934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81D828F-601E-6148-E52C-C8172F97C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16B78F-F694-DF52-65B4-676B3438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F2B44B-3B9B-115D-3B70-96F224C66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3DEB3-16B3-4C29-8BCD-9F4BB12189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16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C57810-FA38-DC10-476A-1AF1FDF61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F58A94E-C053-8E9A-F3EC-0EF438C9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4CCE9C-E577-ACB6-1448-7C317CDA5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FC8CD-89E3-41DA-82C5-CFB31B7B25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37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6FBFF9F-5E55-0E8D-C013-D983DA7D2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259657-EFB6-8EF6-20B6-A39255B18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E36C133-E4CF-DD50-847F-CE27591D2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DD01D-AEA0-4424-87C1-1F1120B284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330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66AA43-1B0A-64EE-2705-2F2DD3AA7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292403-6E5E-FFE9-50F3-F731A662F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DEA736-6E43-D8E3-E984-B16BB3B02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EEDBD-DC6A-4C90-BFCD-F840B0DDCD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69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67AAFE-48D4-17A4-24F8-B3D1D83E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B077DF-08E3-F969-90B7-CBDC11B60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666BDB-6EF9-D7EF-16C7-CD416496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A78A2-BD29-4DF2-A435-AD6B1EE89C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67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2142C7-F403-4AB8-9DBF-2D8A7B09E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5DE796-1002-B87E-0A36-F4B955039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421BB4-3E4C-9B49-89E6-1BA0403EC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CC739-A2A4-45E5-BFCB-CE8512F6C1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867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AD23AF-9250-A77D-86B5-6ADE43EC2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DFA53D9-CB7C-3C61-5A20-A138947194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25229-C765-60E4-BD1B-F2C108CBD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8773D-CC36-DEE3-59D5-B6AC22ABF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592A9-8BB7-B7BC-7B45-1C89E9150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59A1B3-8013-4599-A974-E54583033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BAA8A84-3B33-2760-65F1-9913866828E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br>
              <a:rPr lang="en-AU" altLang="en-US" b="1">
                <a:solidFill>
                  <a:srgbClr val="FFFF66"/>
                </a:solidFill>
                <a:latin typeface="Tahoma" panose="020B0604030504040204" pitchFamily="34" charset="0"/>
              </a:rPr>
            </a:br>
            <a:endParaRPr lang="en-AU" altLang="en-US" b="1">
              <a:solidFill>
                <a:srgbClr val="FFFF66"/>
              </a:solidFill>
              <a:latin typeface="Tahoma" panose="020B0604030504040204" pitchFamily="34" charset="0"/>
            </a:endParaRPr>
          </a:p>
        </p:txBody>
      </p:sp>
      <p:sp>
        <p:nvSpPr>
          <p:cNvPr id="2051" name="Subtitle 1">
            <a:extLst>
              <a:ext uri="{FF2B5EF4-FFF2-40B4-BE49-F238E27FC236}">
                <a16:creationId xmlns:a16="http://schemas.microsoft.com/office/drawing/2014/main" id="{62058D90-4F51-4519-B7EE-AC84E367D23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 sz="4000"/>
              <a:t>Do you know the song </a:t>
            </a:r>
            <a:br>
              <a:rPr lang="en-US" altLang="en-US" sz="4000"/>
            </a:br>
            <a:r>
              <a:rPr lang="en-US" altLang="en-US" sz="4000"/>
              <a:t>that the angels sang</a:t>
            </a:r>
            <a:br>
              <a:rPr lang="en-US" altLang="en-US" sz="4000"/>
            </a:br>
            <a:r>
              <a:rPr lang="en-US" altLang="en-US" sz="4000"/>
              <a:t>On that night in the long ago,</a:t>
            </a:r>
            <a:br>
              <a:rPr lang="en-US" altLang="en-US" sz="4000"/>
            </a:br>
            <a:r>
              <a:rPr lang="en-US" altLang="en-US" sz="4000"/>
              <a:t>When the heavens above </a:t>
            </a:r>
            <a:br>
              <a:rPr lang="en-US" altLang="en-US" sz="4000"/>
            </a:br>
            <a:r>
              <a:rPr lang="en-US" altLang="en-US" sz="4000"/>
              <a:t>with their music rang</a:t>
            </a:r>
            <a:br>
              <a:rPr lang="en-US" altLang="en-US" sz="4000"/>
            </a:br>
            <a:r>
              <a:rPr lang="en-US" altLang="en-US" sz="4000"/>
              <a:t>Till it echoed in the earth below?</a:t>
            </a: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087B8E-7E4C-4E49-6116-8393249124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All glory in the highest,</a:t>
            </a:r>
            <a:br>
              <a:rPr lang="en-US" sz="4000" dirty="0"/>
            </a:br>
            <a:r>
              <a:rPr lang="en-US" sz="4000" dirty="0"/>
              <a:t>Peace on earth, goodwill to men,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Peace, goodwill to men;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 on earth, goodwill to men.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0B8BE8CF-992D-BA53-C391-0C8205EA958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492625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Do you know the song </a:t>
            </a:r>
            <a:br>
              <a:rPr lang="en-US" altLang="en-US" sz="4000"/>
            </a:br>
            <a:r>
              <a:rPr lang="en-US" altLang="en-US" sz="4000"/>
              <a:t>that the shepherds heard</a:t>
            </a:r>
            <a:br>
              <a:rPr lang="en-US" altLang="en-US" sz="4000"/>
            </a:br>
            <a:r>
              <a:rPr lang="en-US" altLang="en-US" sz="4000"/>
              <a:t>As they watched o'er their flocks by night,</a:t>
            </a:r>
            <a:br>
              <a:rPr lang="en-US" altLang="en-US" sz="4000"/>
            </a:br>
            <a:r>
              <a:rPr lang="en-US" altLang="en-US" sz="4000"/>
              <a:t>When the skies bent down, </a:t>
            </a:r>
            <a:br>
              <a:rPr lang="en-US" altLang="en-US" sz="4000"/>
            </a:br>
            <a:r>
              <a:rPr lang="en-US" altLang="en-US" sz="4000"/>
              <a:t>and their hearts were stirred</a:t>
            </a:r>
            <a:br>
              <a:rPr lang="en-US" altLang="en-US" sz="4000"/>
            </a:br>
            <a:r>
              <a:rPr lang="en-US" altLang="en-US" sz="4000"/>
              <a:t>By the voices of the angels bright?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C21A3E-0EA1-C233-9902-C1C3C65EAE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All glory in the highest,</a:t>
            </a:r>
            <a:br>
              <a:rPr lang="en-US" sz="4000" dirty="0"/>
            </a:br>
            <a:r>
              <a:rPr lang="en-US" sz="4000" dirty="0"/>
              <a:t>Peace on earth, goodwill to men,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Peace, goodwill to men;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 on earth, goodwill to men.</a:t>
            </a:r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7713865C-34E0-227E-C722-5EB17CDBC9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836613"/>
            <a:ext cx="10585450" cy="3960812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Do you know the story </a:t>
            </a:r>
            <a:br>
              <a:rPr lang="en-US" altLang="en-US" sz="4000"/>
            </a:br>
            <a:r>
              <a:rPr lang="en-US" altLang="en-US" sz="4000"/>
              <a:t>that the wise men learned</a:t>
            </a:r>
            <a:br>
              <a:rPr lang="en-US" altLang="en-US" sz="4000"/>
            </a:br>
            <a:r>
              <a:rPr lang="en-US" altLang="en-US" sz="4000"/>
              <a:t>As they journeyed from the east afar,</a:t>
            </a:r>
            <a:br>
              <a:rPr lang="en-US" altLang="en-US" sz="4000"/>
            </a:br>
            <a:r>
              <a:rPr lang="en-US" altLang="en-US" sz="4000"/>
              <a:t>O'er a pathway plain, </a:t>
            </a:r>
            <a:br>
              <a:rPr lang="en-US" altLang="en-US" sz="4000"/>
            </a:br>
            <a:r>
              <a:rPr lang="en-US" altLang="en-US" sz="4000"/>
              <a:t>for there nightly burned</a:t>
            </a:r>
            <a:br>
              <a:rPr lang="en-US" altLang="en-US" sz="4000"/>
            </a:br>
            <a:r>
              <a:rPr lang="en-US" altLang="en-US" sz="4000"/>
              <a:t>In their sight a glorious guiding star?</a:t>
            </a:r>
            <a:endParaRPr lang="en-AU" altLang="en-US" sz="4000"/>
          </a:p>
        </p:txBody>
      </p:sp>
      <p:sp>
        <p:nvSpPr>
          <p:cNvPr id="6147" name="TextBox 3">
            <a:extLst>
              <a:ext uri="{FF2B5EF4-FFF2-40B4-BE49-F238E27FC236}">
                <a16:creationId xmlns:a16="http://schemas.microsoft.com/office/drawing/2014/main" id="{30533AF7-9950-BB9F-BBC3-8A7216643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4995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Do you know the Song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Words: Abner P Cobb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A6E3AF-93AC-ACF3-68CC-21B9B1358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  <a:br>
              <a:rPr lang="en-US" dirty="0"/>
            </a:br>
            <a:r>
              <a:rPr lang="en-US" sz="4000" dirty="0"/>
              <a:t>All glory in the highest,</a:t>
            </a:r>
            <a:br>
              <a:rPr lang="en-US" sz="4000" dirty="0"/>
            </a:br>
            <a:r>
              <a:rPr lang="en-US" sz="4000" dirty="0"/>
              <a:t>Peace on earth, goodwill to men,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Peace, goodwill to men;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Glory in the highest,</a:t>
            </a:r>
            <a:br>
              <a:rPr lang="en-US" sz="4000" dirty="0"/>
            </a:br>
            <a:r>
              <a:rPr lang="en-US" sz="4000" dirty="0"/>
              <a:t>Peace on earth, goodwill to men.</a:t>
            </a:r>
            <a:endParaRPr lang="en-A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295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Tahoma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 Do you know the song  that the angels sang On that night in the long ago, When the heavens above  with their music rang Till it echoed in the earth below?</dc:title>
  <dc:creator>Perth Fortress Salvos</dc:creator>
  <cp:lastModifiedBy>Narelle Wheaton</cp:lastModifiedBy>
  <cp:revision>6</cp:revision>
  <dcterms:created xsi:type="dcterms:W3CDTF">1998-12-09T12:14:04Z</dcterms:created>
  <dcterms:modified xsi:type="dcterms:W3CDTF">2023-05-31T06:03:13Z</dcterms:modified>
</cp:coreProperties>
</file>